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CC7F1F-9FD8-4C49-9B50-11EF914B255E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B7CED3-0A59-401F-B084-9B7ECE109B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Sentence Parsing (labeling)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680290"/>
            <a:ext cx="5867400" cy="104411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It’s really easy when you take your time and eliminate the obvious things first. Don’t freak out because a sentence is 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085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prepositional phrases…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 the ultimate climax of an extended fight scene</a:t>
            </a:r>
            <a:r>
              <a:rPr lang="en-US" dirty="0" smtClean="0"/>
              <a:t>, benevolent Chuck Norris certainly should </a:t>
            </a:r>
            <a:r>
              <a:rPr lang="en-US" dirty="0"/>
              <a:t>have </a:t>
            </a:r>
            <a:r>
              <a:rPr lang="en-US" dirty="0" smtClean="0"/>
              <a:t>brutally kicked poor, pathetic, whiny Mr. Harris </a:t>
            </a:r>
            <a:r>
              <a:rPr lang="en-US" dirty="0" smtClean="0">
                <a:solidFill>
                  <a:srgbClr val="FF0000"/>
                </a:solidFill>
              </a:rPr>
              <a:t>in the back of the head with a devastating roundhouse kick after a debilitating punch to his sternum</a:t>
            </a:r>
            <a:r>
              <a:rPr lang="en-US" dirty="0" smtClean="0"/>
              <a:t>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46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adjectives…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Benevolent</a:t>
            </a:r>
            <a:r>
              <a:rPr lang="en-US" dirty="0" smtClean="0"/>
              <a:t> Chuck Norris certainly should </a:t>
            </a:r>
            <a:r>
              <a:rPr lang="en-US" dirty="0"/>
              <a:t>have </a:t>
            </a:r>
            <a:r>
              <a:rPr lang="en-US" dirty="0" smtClean="0"/>
              <a:t>brutally kicked </a:t>
            </a:r>
            <a:r>
              <a:rPr lang="en-US" dirty="0" smtClean="0">
                <a:solidFill>
                  <a:srgbClr val="FF0000"/>
                </a:solidFill>
              </a:rPr>
              <a:t>poor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pathetic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whiny</a:t>
            </a:r>
            <a:r>
              <a:rPr lang="en-US" dirty="0" smtClean="0"/>
              <a:t> Mr. Harris.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7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Any adverbs…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Chuck Norris </a:t>
            </a:r>
            <a:r>
              <a:rPr lang="en-US" dirty="0" smtClean="0">
                <a:solidFill>
                  <a:srgbClr val="FF0000"/>
                </a:solidFill>
              </a:rPr>
              <a:t>certainly</a:t>
            </a:r>
            <a:r>
              <a:rPr lang="en-US" dirty="0" smtClean="0"/>
              <a:t> should </a:t>
            </a:r>
            <a:r>
              <a:rPr lang="en-US" dirty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brutally</a:t>
            </a:r>
            <a:r>
              <a:rPr lang="en-US" dirty="0" smtClean="0"/>
              <a:t> kicked Mr. Harris.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Or extra nouns…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Chuck Norris should </a:t>
            </a:r>
            <a:r>
              <a:rPr lang="en-US" dirty="0"/>
              <a:t>have </a:t>
            </a:r>
            <a:r>
              <a:rPr lang="en-US" dirty="0" smtClean="0"/>
              <a:t>kicked </a:t>
            </a:r>
            <a:r>
              <a:rPr lang="en-US" dirty="0" smtClean="0">
                <a:solidFill>
                  <a:srgbClr val="FF0000"/>
                </a:solidFill>
              </a:rPr>
              <a:t>Mr. Harris</a:t>
            </a:r>
            <a:r>
              <a:rPr lang="en-US" dirty="0" smtClean="0"/>
              <a:t>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15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You’re still left with our basic sentence.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Chuck Norris should </a:t>
            </a:r>
            <a:r>
              <a:rPr lang="en-US" dirty="0"/>
              <a:t>have </a:t>
            </a:r>
            <a:r>
              <a:rPr lang="en-US" dirty="0" smtClean="0"/>
              <a:t>kicked.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Chuck Norris </a:t>
            </a:r>
            <a:r>
              <a:rPr lang="en-US" dirty="0">
                <a:solidFill>
                  <a:srgbClr val="FF0000"/>
                </a:solidFill>
              </a:rPr>
              <a:t>should have </a:t>
            </a:r>
            <a:r>
              <a:rPr lang="en-US" dirty="0"/>
              <a:t>kicked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Chuck Norris kicked.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99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See? Easy, huh?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C:\Users\Jason\AppData\Local\Microsoft\Windows\Temporary Internet Files\Content.IE5\X5BC1QSO\MC9004338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714" y="25147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52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Each sentence consists of a subject (noun) and a verb or verb phrase at its core.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Chuck Norris kicked.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56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can add helping verbs.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Chuck Norris </a:t>
            </a:r>
            <a:r>
              <a:rPr lang="en-US" dirty="0" smtClean="0">
                <a:solidFill>
                  <a:srgbClr val="0070C0"/>
                </a:solidFill>
              </a:rPr>
              <a:t>should have </a:t>
            </a:r>
            <a:r>
              <a:rPr lang="en-US" dirty="0" smtClean="0"/>
              <a:t>kicked.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19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More nouns…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Chuck Norris should have kicked </a:t>
            </a:r>
            <a:r>
              <a:rPr lang="en-US" dirty="0" smtClean="0">
                <a:solidFill>
                  <a:srgbClr val="0070C0"/>
                </a:solidFill>
              </a:rPr>
              <a:t>Mr. Harris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66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Prepositional phrases…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Chuck Norris should have kicked Mr. Harris </a:t>
            </a:r>
            <a:r>
              <a:rPr lang="en-US" dirty="0" smtClean="0">
                <a:solidFill>
                  <a:srgbClr val="0070C0"/>
                </a:solidFill>
              </a:rPr>
              <a:t>in the head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Chuck Norris </a:t>
            </a:r>
            <a:r>
              <a:rPr lang="en-US" dirty="0"/>
              <a:t>should have </a:t>
            </a:r>
            <a:r>
              <a:rPr lang="en-US" dirty="0" smtClean="0"/>
              <a:t>kicked Mr. Harris in the head </a:t>
            </a:r>
            <a:r>
              <a:rPr lang="en-US" dirty="0" smtClean="0">
                <a:solidFill>
                  <a:srgbClr val="0070C0"/>
                </a:solidFill>
              </a:rPr>
              <a:t>with a roundhouse kick</a:t>
            </a:r>
            <a:r>
              <a:rPr lang="en-US" dirty="0" smtClean="0"/>
              <a:t>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89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 more adjectives…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Chuck Norris should </a:t>
            </a:r>
            <a:r>
              <a:rPr lang="en-US" dirty="0"/>
              <a:t>have </a:t>
            </a:r>
            <a:r>
              <a:rPr lang="en-US" dirty="0" smtClean="0"/>
              <a:t>kicked </a:t>
            </a:r>
            <a:r>
              <a:rPr lang="en-US" dirty="0" smtClean="0">
                <a:solidFill>
                  <a:srgbClr val="0070C0"/>
                </a:solidFill>
              </a:rPr>
              <a:t>poor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 pathetic</a:t>
            </a:r>
            <a:r>
              <a:rPr lang="en-US" dirty="0" smtClean="0"/>
              <a:t> Mr. Harris in the head with a </a:t>
            </a:r>
            <a:r>
              <a:rPr lang="en-US" dirty="0" smtClean="0">
                <a:solidFill>
                  <a:srgbClr val="0070C0"/>
                </a:solidFill>
              </a:rPr>
              <a:t>devastating</a:t>
            </a:r>
            <a:r>
              <a:rPr lang="en-US" dirty="0" smtClean="0"/>
              <a:t> roundhouse kick.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19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Adverbs…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Chuck Norris </a:t>
            </a:r>
            <a:r>
              <a:rPr lang="en-US" dirty="0" smtClean="0">
                <a:solidFill>
                  <a:srgbClr val="0070C0"/>
                </a:solidFill>
              </a:rPr>
              <a:t>certainly</a:t>
            </a:r>
            <a:r>
              <a:rPr lang="en-US" dirty="0" smtClean="0"/>
              <a:t> should </a:t>
            </a:r>
            <a:r>
              <a:rPr lang="en-US" dirty="0"/>
              <a:t>have </a:t>
            </a:r>
            <a:r>
              <a:rPr lang="en-US" dirty="0" smtClean="0">
                <a:solidFill>
                  <a:srgbClr val="0070C0"/>
                </a:solidFill>
              </a:rPr>
              <a:t>brutally</a:t>
            </a:r>
            <a:r>
              <a:rPr lang="en-US" dirty="0" smtClean="0"/>
              <a:t> kicked poor, pathetic Mr. Harris in the head with a devastating roundhouse kick.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17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could add stuff until the sentence was absolutely ridiculous…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In the ultimate climax of an extended fight scene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benevolent</a:t>
            </a:r>
            <a:r>
              <a:rPr lang="en-US" dirty="0" smtClean="0"/>
              <a:t> Chuck Norris certainly should </a:t>
            </a:r>
            <a:r>
              <a:rPr lang="en-US" dirty="0"/>
              <a:t>have </a:t>
            </a:r>
            <a:r>
              <a:rPr lang="en-US" dirty="0" smtClean="0"/>
              <a:t>brutally kicked poor, pathetic, </a:t>
            </a:r>
            <a:r>
              <a:rPr lang="en-US" dirty="0" smtClean="0">
                <a:solidFill>
                  <a:srgbClr val="0070C0"/>
                </a:solidFill>
              </a:rPr>
              <a:t>whiny</a:t>
            </a:r>
            <a:r>
              <a:rPr lang="en-US" dirty="0" smtClean="0"/>
              <a:t> Mr. Harris in</a:t>
            </a:r>
            <a:r>
              <a:rPr lang="en-US" dirty="0" smtClean="0">
                <a:solidFill>
                  <a:srgbClr val="0070C0"/>
                </a:solidFill>
              </a:rPr>
              <a:t> the back of</a:t>
            </a:r>
            <a:r>
              <a:rPr lang="en-US" dirty="0" smtClean="0"/>
              <a:t> the head with a devastating roundhouse kick </a:t>
            </a:r>
            <a:r>
              <a:rPr lang="en-US" dirty="0" smtClean="0">
                <a:solidFill>
                  <a:srgbClr val="0070C0"/>
                </a:solidFill>
              </a:rPr>
              <a:t>after a debilitating punch to his sternum</a:t>
            </a:r>
            <a:r>
              <a:rPr lang="en-US" dirty="0" smtClean="0"/>
              <a:t>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50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But once you identify the extra stuff like…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the ultimate climax of an extended fight scene, benevolent Chuck Norris certainly should </a:t>
            </a:r>
            <a:r>
              <a:rPr lang="en-US" dirty="0"/>
              <a:t>have </a:t>
            </a:r>
            <a:r>
              <a:rPr lang="en-US" dirty="0" smtClean="0"/>
              <a:t>brutally kicked poor, pathetic, whiny Mr. Harris in the back of the head with a devastating roundhouse kick after a debilitating punch to his sternum.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13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391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Sentence Parsing (labeling)</vt:lpstr>
      <vt:lpstr>Each sentence consists of a subject (noun) and a verb or verb phrase at its core.</vt:lpstr>
      <vt:lpstr>We can add helping verbs.</vt:lpstr>
      <vt:lpstr>More nouns…</vt:lpstr>
      <vt:lpstr>Prepositional phrases…</vt:lpstr>
      <vt:lpstr>Some more adjectives…</vt:lpstr>
      <vt:lpstr>Adverbs…</vt:lpstr>
      <vt:lpstr>We could add stuff until the sentence was absolutely ridiculous…</vt:lpstr>
      <vt:lpstr>But once you identify the extra stuff like…</vt:lpstr>
      <vt:lpstr>The prepositional phrases…</vt:lpstr>
      <vt:lpstr>The adjectives…</vt:lpstr>
      <vt:lpstr>Any adverbs…</vt:lpstr>
      <vt:lpstr>Or extra nouns…</vt:lpstr>
      <vt:lpstr>You’re still left with our basic sentence.</vt:lpstr>
      <vt:lpstr>See? Easy, huh?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Parsing (labeling)</dc:title>
  <dc:creator>Jason Sawyer</dc:creator>
  <cp:lastModifiedBy>Hudson ISD</cp:lastModifiedBy>
  <cp:revision>4</cp:revision>
  <dcterms:created xsi:type="dcterms:W3CDTF">2011-10-19T23:46:33Z</dcterms:created>
  <dcterms:modified xsi:type="dcterms:W3CDTF">2011-10-20T12:57:04Z</dcterms:modified>
</cp:coreProperties>
</file>