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69" d="100"/>
          <a:sy n="69" d="100"/>
        </p:scale>
        <p:origin x="-54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B4774-B189-4D47-B49A-AD6763405F55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26525-BFDB-4C66-9A4F-E57981C2048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26525-BFDB-4C66-9A4F-E57981C2048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click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click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  <p:sndAc>
      <p:stSnd>
        <p:snd r:embed="rId1" name="click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0C7A74-D7E7-4804-BE00-7FDD064CD4E6}" type="datetimeFigureOut">
              <a:rPr lang="en-US" smtClean="0"/>
              <a:pPr/>
              <a:t>8/24/2011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E48F8E-6CA9-436A-9D59-E225AE07EDB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fade/>
    <p:sndAc>
      <p:stSnd>
        <p:snd r:embed="rId13" name="click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Nouns: A Review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3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all the nouns in the following sentences.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During springtime, flowers bloom.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fragrance of the buds filled the air.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Bees are attracted to the perfume of the blossoms.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These insects see color, pattern, and movement.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Bees taste blooms with their front legs and antennae.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all the nouns in the following sentences.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During</a:t>
            </a:r>
            <a:r>
              <a:rPr lang="en-US" dirty="0" smtClean="0"/>
              <a:t> springtime, flowers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bloom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en-US" dirty="0" smtClean="0"/>
              <a:t> fragrance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en-US" dirty="0" smtClean="0"/>
              <a:t> buds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filled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en-US" dirty="0" smtClean="0"/>
              <a:t> air.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Bees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attracted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en-US" dirty="0" smtClean="0"/>
              <a:t> perfume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en-US" dirty="0" smtClean="0"/>
              <a:t> blossoms.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These</a:t>
            </a:r>
            <a:r>
              <a:rPr lang="en-US" dirty="0" smtClean="0"/>
              <a:t> insects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see</a:t>
            </a:r>
            <a:r>
              <a:rPr lang="en-US" dirty="0" smtClean="0"/>
              <a:t> color, pattern,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</a:t>
            </a:r>
            <a:r>
              <a:rPr lang="en-US" dirty="0" smtClean="0"/>
              <a:t> movement.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Bees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taste</a:t>
            </a:r>
            <a:r>
              <a:rPr lang="en-US" dirty="0" smtClean="0"/>
              <a:t> blooms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with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their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front</a:t>
            </a:r>
            <a:r>
              <a:rPr lang="en-US" dirty="0" smtClean="0"/>
              <a:t> legs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</a:t>
            </a:r>
            <a:r>
              <a:rPr lang="en-US" dirty="0" smtClean="0"/>
              <a:t> antennae.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Remember nouns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C:\Documents and Settings\User\Local Settings\Temporary Internet Files\Content.IE5\U7QHCBQX\MC900433817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5146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noun is a word that names a person, place, thing, or idea.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6" y="1905000"/>
            <a:ext cx="8359774" cy="46845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Documents and Settings\User\Local Settings\Temporary Internet Files\Content.IE5\UEYTF8OW\MP90040179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924511"/>
            <a:ext cx="1981200" cy="2866689"/>
          </a:xfrm>
          <a:prstGeom prst="rect">
            <a:avLst/>
          </a:prstGeom>
          <a:noFill/>
        </p:spPr>
      </p:pic>
      <p:pic>
        <p:nvPicPr>
          <p:cNvPr id="1028" name="Picture 4" descr="C:\Documents and Settings\User\Local Settings\Temporary Internet Files\Content.IE5\Q5XYZR60\MP90044264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51764">
            <a:off x="2992008" y="2405262"/>
            <a:ext cx="2526029" cy="1679375"/>
          </a:xfrm>
          <a:prstGeom prst="rect">
            <a:avLst/>
          </a:prstGeom>
          <a:noFill/>
        </p:spPr>
      </p:pic>
      <p:pic>
        <p:nvPicPr>
          <p:cNvPr id="1029" name="Picture 5" descr="C:\Documents and Settings\User\Local Settings\Temporary Internet Files\Content.IE5\U7QHCBQX\MC900433828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28" y="4589144"/>
            <a:ext cx="1783080" cy="1783080"/>
          </a:xfrm>
          <a:prstGeom prst="rect">
            <a:avLst/>
          </a:prstGeom>
          <a:noFill/>
        </p:spPr>
      </p:pic>
      <p:pic>
        <p:nvPicPr>
          <p:cNvPr id="1030" name="Picture 6" descr="C:\Documents and Settings\User\Local Settings\Temporary Internet Files\Content.IE5\UEYTF8OW\MC900447288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2819400"/>
            <a:ext cx="2590800" cy="25867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fireman</a:t>
            </a:r>
          </a:p>
          <a:p>
            <a:r>
              <a:rPr lang="en-US" dirty="0" smtClean="0"/>
              <a:t>teacher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father</a:t>
            </a:r>
          </a:p>
          <a:p>
            <a:r>
              <a:rPr lang="en-US" dirty="0" smtClean="0"/>
              <a:t>grandparent</a:t>
            </a:r>
          </a:p>
          <a:p>
            <a:r>
              <a:rPr lang="en-US" dirty="0" smtClean="0"/>
              <a:t>criminal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2050" name="Picture 2" descr="C:\Documents and Settings\User\Local Settings\Temporary Internet Files\Content.IE5\UEYTF8OW\MP900411828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4799" y="1752600"/>
            <a:ext cx="4856089" cy="41335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town</a:t>
            </a:r>
          </a:p>
          <a:p>
            <a:r>
              <a:rPr lang="en-US" dirty="0" smtClean="0"/>
              <a:t>country</a:t>
            </a:r>
          </a:p>
          <a:p>
            <a:r>
              <a:rPr lang="en-US" dirty="0" smtClean="0"/>
              <a:t>theater</a:t>
            </a:r>
          </a:p>
          <a:p>
            <a:r>
              <a:rPr lang="en-US" dirty="0" smtClean="0"/>
              <a:t>club</a:t>
            </a:r>
            <a:endParaRPr lang="en-US" dirty="0"/>
          </a:p>
        </p:txBody>
      </p:sp>
      <p:pic>
        <p:nvPicPr>
          <p:cNvPr id="3076" name="Picture 4" descr="C:\Documents and Settings\User\Local Settings\Temporary Internet Files\Content.IE5\U7QHCBQX\MP90044675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981201"/>
            <a:ext cx="4922840" cy="32844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dog</a:t>
            </a:r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desk</a:t>
            </a:r>
          </a:p>
          <a:p>
            <a:r>
              <a:rPr lang="en-US" dirty="0" smtClean="0"/>
              <a:t>book</a:t>
            </a:r>
          </a:p>
          <a:p>
            <a:r>
              <a:rPr lang="en-US" dirty="0" smtClean="0"/>
              <a:t>car</a:t>
            </a:r>
          </a:p>
          <a:p>
            <a:r>
              <a:rPr lang="en-US" dirty="0" smtClean="0"/>
              <a:t>tree</a:t>
            </a:r>
            <a:endParaRPr lang="en-US" dirty="0"/>
          </a:p>
        </p:txBody>
      </p:sp>
      <p:pic>
        <p:nvPicPr>
          <p:cNvPr id="4098" name="Picture 2" descr="C:\Documents and Settings\User\Local Settings\Temporary Internet Files\Content.IE5\Q5XYZR60\MP90042762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828800"/>
            <a:ext cx="2057400" cy="3192087"/>
          </a:xfrm>
          <a:prstGeom prst="rect">
            <a:avLst/>
          </a:prstGeom>
          <a:noFill/>
        </p:spPr>
      </p:pic>
      <p:pic>
        <p:nvPicPr>
          <p:cNvPr id="4101" name="Picture 5" descr="http://t1.gstatic.com/images?q=tbn:ANd9GcSetV0fDhEUPgYrqCamU3GhdgIunbS07en42VhRELbA9Ww0wM2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2871" y="1362198"/>
            <a:ext cx="2872929" cy="1904878"/>
          </a:xfrm>
          <a:prstGeom prst="rect">
            <a:avLst/>
          </a:prstGeom>
          <a:noFill/>
        </p:spPr>
      </p:pic>
      <p:pic>
        <p:nvPicPr>
          <p:cNvPr id="4102" name="Picture 6" descr="C:\Documents and Settings\User\Local Settings\Temporary Internet Files\Content.IE5\Q5XYZR60\MP90043860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038601"/>
            <a:ext cx="3657600" cy="24275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bravery</a:t>
            </a:r>
          </a:p>
          <a:p>
            <a:r>
              <a:rPr lang="en-US" dirty="0" smtClean="0"/>
              <a:t>honesty</a:t>
            </a:r>
          </a:p>
          <a:p>
            <a:r>
              <a:rPr lang="en-US" dirty="0" smtClean="0"/>
              <a:t>democracy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hatred</a:t>
            </a:r>
          </a:p>
          <a:p>
            <a:r>
              <a:rPr lang="en-US" dirty="0" smtClean="0"/>
              <a:t>love</a:t>
            </a:r>
            <a:endParaRPr lang="en-US" dirty="0"/>
          </a:p>
        </p:txBody>
      </p:sp>
      <p:pic>
        <p:nvPicPr>
          <p:cNvPr id="5121" name="Picture 1" descr="C:\Documents and Settings\User\Local Settings\Temporary Internet Files\Content.IE5\X95U001X\MC900432648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752600"/>
            <a:ext cx="3956050" cy="39560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Concrete vs. Abstract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Concrete Nouns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Abstract Nouns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Usually people, places, or things and can be easily seen or touched. </a:t>
            </a:r>
          </a:p>
          <a:p>
            <a:endParaRPr lang="en-US" dirty="0" smtClean="0"/>
          </a:p>
          <a:p>
            <a:r>
              <a:rPr lang="en-US" dirty="0" smtClean="0"/>
              <a:t>student </a:t>
            </a:r>
          </a:p>
          <a:p>
            <a:r>
              <a:rPr lang="en-US" dirty="0" smtClean="0"/>
              <a:t>school </a:t>
            </a:r>
          </a:p>
          <a:p>
            <a:r>
              <a:rPr lang="en-US" dirty="0" smtClean="0"/>
              <a:t>desk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Ideas or qualities that cannot be seen or touched directly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happiness </a:t>
            </a:r>
          </a:p>
          <a:p>
            <a:r>
              <a:rPr lang="en-US" dirty="0" smtClean="0"/>
              <a:t>fear</a:t>
            </a:r>
          </a:p>
          <a:p>
            <a:r>
              <a:rPr lang="en-US" dirty="0" smtClean="0"/>
              <a:t>honor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286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Nouns can also be </a:t>
            </a:r>
            <a:r>
              <a:rPr lang="en-US" sz="3200" b="1" dirty="0" smtClean="0"/>
              <a:t>common</a:t>
            </a:r>
            <a:r>
              <a:rPr lang="en-US" sz="3200" dirty="0" smtClean="0"/>
              <a:t> or </a:t>
            </a:r>
            <a:r>
              <a:rPr lang="en-US" sz="3200" b="1" dirty="0" smtClean="0"/>
              <a:t>proper</a:t>
            </a:r>
            <a:r>
              <a:rPr lang="en-US" sz="3200" dirty="0" smtClean="0"/>
              <a:t>. Common nouns are nonspecific and </a:t>
            </a:r>
            <a:r>
              <a:rPr lang="en-US" sz="3200" b="1" dirty="0" smtClean="0"/>
              <a:t>are not </a:t>
            </a:r>
            <a:r>
              <a:rPr lang="en-US" sz="3200" dirty="0" smtClean="0"/>
              <a:t>capitalized.</a:t>
            </a:r>
            <a:br>
              <a:rPr lang="en-US" sz="3200" dirty="0" smtClean="0"/>
            </a:br>
            <a:r>
              <a:rPr lang="en-US" sz="3200" dirty="0" smtClean="0"/>
              <a:t>Proper nouns name a specific person, place, thing, or idea, and </a:t>
            </a:r>
            <a:r>
              <a:rPr lang="en-US" sz="3200" b="1" dirty="0" smtClean="0"/>
              <a:t>are </a:t>
            </a:r>
            <a:r>
              <a:rPr lang="en-US" sz="3200" dirty="0" smtClean="0"/>
              <a:t>capitalized.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22048"/>
            <a:ext cx="4040188" cy="659352"/>
          </a:xfrm>
        </p:spPr>
        <p:txBody>
          <a:bodyPr/>
          <a:lstStyle/>
          <a:p>
            <a:r>
              <a:rPr lang="en-US" dirty="0" smtClean="0"/>
              <a:t>Common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926557"/>
            <a:ext cx="4041775" cy="654843"/>
          </a:xfrm>
        </p:spPr>
        <p:txBody>
          <a:bodyPr/>
          <a:lstStyle/>
          <a:p>
            <a:r>
              <a:rPr lang="en-US" dirty="0" smtClean="0"/>
              <a:t>Proper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3657600"/>
            <a:ext cx="4040188" cy="2702720"/>
          </a:xfrm>
        </p:spPr>
        <p:txBody>
          <a:bodyPr/>
          <a:lstStyle/>
          <a:p>
            <a:r>
              <a:rPr lang="en-US" dirty="0" smtClean="0"/>
              <a:t>teacher</a:t>
            </a:r>
          </a:p>
          <a:p>
            <a:r>
              <a:rPr lang="en-US" dirty="0" smtClean="0"/>
              <a:t>store</a:t>
            </a:r>
          </a:p>
          <a:p>
            <a:r>
              <a:rPr lang="en-US" dirty="0" smtClean="0"/>
              <a:t>dog</a:t>
            </a:r>
          </a:p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657600"/>
            <a:ext cx="4041775" cy="2702720"/>
          </a:xfrm>
        </p:spPr>
        <p:txBody>
          <a:bodyPr/>
          <a:lstStyle/>
          <a:p>
            <a:r>
              <a:rPr lang="en-US" dirty="0" smtClean="0"/>
              <a:t>Mr. Sawyer</a:t>
            </a:r>
          </a:p>
          <a:p>
            <a:r>
              <a:rPr lang="en-US" dirty="0" smtClean="0"/>
              <a:t>Target</a:t>
            </a:r>
          </a:p>
          <a:p>
            <a:r>
              <a:rPr lang="en-US" dirty="0" smtClean="0"/>
              <a:t>German Shepherd</a:t>
            </a:r>
          </a:p>
          <a:p>
            <a:r>
              <a:rPr lang="en-US" dirty="0" smtClean="0"/>
              <a:t>Islam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15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Nouns that are made up of more than one word are called </a:t>
            </a:r>
            <a:r>
              <a:rPr lang="en-US" b="1" dirty="0" smtClean="0"/>
              <a:t>compound nouns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76600"/>
          </a:xfrm>
        </p:spPr>
        <p:txBody>
          <a:bodyPr/>
          <a:lstStyle/>
          <a:p>
            <a:r>
              <a:rPr lang="en-US" dirty="0" smtClean="0"/>
              <a:t>post office</a:t>
            </a:r>
          </a:p>
          <a:p>
            <a:r>
              <a:rPr lang="en-US" dirty="0" smtClean="0"/>
              <a:t>ice cream</a:t>
            </a:r>
          </a:p>
          <a:p>
            <a:r>
              <a:rPr lang="en-US" dirty="0" smtClean="0"/>
              <a:t>attorney-at-law</a:t>
            </a:r>
          </a:p>
          <a:p>
            <a:r>
              <a:rPr lang="en-US" dirty="0" smtClean="0"/>
              <a:t>crosswalk</a:t>
            </a:r>
          </a:p>
          <a:p>
            <a:r>
              <a:rPr lang="en-US" dirty="0" smtClean="0"/>
              <a:t>doorknob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253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Nouns: A Review</vt:lpstr>
      <vt:lpstr>A noun is a word that names a person, place, thing, or idea.</vt:lpstr>
      <vt:lpstr>People </vt:lpstr>
      <vt:lpstr>Places </vt:lpstr>
      <vt:lpstr>Things </vt:lpstr>
      <vt:lpstr>Ideas</vt:lpstr>
      <vt:lpstr>Concrete vs. Abstract</vt:lpstr>
      <vt:lpstr>Nouns can also be common or proper. Common nouns are nonspecific and are not capitalized. Proper nouns name a specific person, place, thing, or idea, and are capitalized.</vt:lpstr>
      <vt:lpstr>Nouns that are made up of more than one word are called compound nouns.</vt:lpstr>
      <vt:lpstr>Find all the nouns in the following sentences.</vt:lpstr>
      <vt:lpstr>Find all the nouns in the following sentences.</vt:lpstr>
      <vt:lpstr>Remember nouns now?</vt:lpstr>
    </vt:vector>
  </TitlesOfParts>
  <Company>Hudson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Nouns: A Review</dc:title>
  <dc:creator>Hudson ISD</dc:creator>
  <cp:lastModifiedBy>Hudson ISD</cp:lastModifiedBy>
  <cp:revision>5</cp:revision>
  <dcterms:created xsi:type="dcterms:W3CDTF">2011-08-24T13:20:30Z</dcterms:created>
  <dcterms:modified xsi:type="dcterms:W3CDTF">2011-08-24T15:37:47Z</dcterms:modified>
</cp:coreProperties>
</file>